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Roboto Slab"/>
      <p:regular r:id="rId12"/>
      <p:bold r:id="rId13"/>
    </p:embeddedFon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Slab-bold.fntdata"/><Relationship Id="rId12" Type="http://schemas.openxmlformats.org/officeDocument/2006/relationships/font" Target="fonts/RobotoSlab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Mmmbeth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By Allison Williams 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Set-Pitch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Key Points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Adaptation of Macbeth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Comedy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Slapstick, puns, silly costumes, audience participation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Needs high energy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Main Characters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Witches serve as narrators 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Mmmbeth + Lady Mmmbeth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4225" y="791654"/>
            <a:ext cx="2405574" cy="335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Core Concept of the Set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Time: Modern Day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Use of modern costumes will make life easier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Points where characters break the 4th wall and interact as though they are aware of the performance suggest this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Rotating set </a:t>
            </a:r>
            <a:r>
              <a:rPr lang="en"/>
              <a:t>pieces</a:t>
            </a:r>
            <a:r>
              <a:rPr lang="en"/>
              <a:t> that provide a backdrop for the scene at hand.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Tryptic- A term that describes art painted on different </a:t>
            </a:r>
            <a:r>
              <a:rPr lang="en"/>
              <a:t>canvases</a:t>
            </a:r>
            <a:r>
              <a:rPr lang="en"/>
              <a:t> (usually 3) but are all part of the same image.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075" y="3558700"/>
            <a:ext cx="7622750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More about the Setting	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Each rotating obelisk will have multiple sides to illustrate the 3 main settings in the play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The castle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Brickwork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The heath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Dead trees with muted dreary colors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 TV ad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Bold colors, looks like a TV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Each of these will have a slightly different set up so the entrances and exit paths will have differentiation and will be visually engaging.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Sketch of Set 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550751" y="-1470325"/>
            <a:ext cx="4038399" cy="913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Sound and Lighting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Lighting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Lots of changes to show the different scenes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Use of lights on the cyc will also be used for the different scenes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Sound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Any sound cues can be made by actors backstage manually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Expenses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6 4’X8’ sheets of ¾” plywood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2”x4” for framing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Costumes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Largely can be brought in/ searched through the costume closet @ middle school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Props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There are actually a fair bit of these and will need to be created/gathered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