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D-eVF_G_p-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aELQe8Jfh8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0V3ielshtK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cnFAGgKB-w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h5yg0u1MkD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Spoken Word Poetry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new form of storytelling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Word Poetry is different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Spoken Word is not like the standard poetry that you learn about in ELA</a:t>
            </a:r>
          </a:p>
          <a:p>
            <a:r>
              <a:rPr lang="en-US" sz="3200" dirty="0" smtClean="0"/>
              <a:t>It has soul and feeling that is easily identifiable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6" name="D-eVF_G_p-Y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67986" y="2434071"/>
            <a:ext cx="5709612" cy="321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6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Spoken Word</a:t>
            </a:r>
            <a:endParaRPr lang="en-US" dirty="0"/>
          </a:p>
        </p:txBody>
      </p:sp>
      <p:pic>
        <p:nvPicPr>
          <p:cNvPr id="5" name="aELQe8Jfh8k"/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4288" y="3025775"/>
            <a:ext cx="4572000" cy="257175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Maybe it is easier to understand what it is not.</a:t>
            </a:r>
          </a:p>
          <a:p>
            <a:r>
              <a:rPr lang="en-US" sz="2400" dirty="0" smtClean="0"/>
              <a:t>Spoken Word is not structured</a:t>
            </a:r>
          </a:p>
          <a:p>
            <a:r>
              <a:rPr lang="en-US" sz="2400" dirty="0" smtClean="0"/>
              <a:t>Spoken Word is not prescriptive</a:t>
            </a:r>
          </a:p>
          <a:p>
            <a:r>
              <a:rPr lang="en-US" sz="2400" dirty="0" smtClean="0"/>
              <a:t>Spoken Word is not made to be read, but heard.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24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Spoken word is often about something important</a:t>
            </a:r>
          </a:p>
          <a:p>
            <a:r>
              <a:rPr lang="en-US" sz="2800" dirty="0" smtClean="0"/>
              <a:t>Most are often about “big issues”</a:t>
            </a:r>
          </a:p>
          <a:p>
            <a:r>
              <a:rPr lang="en-US" sz="2800" dirty="0" smtClean="0"/>
              <a:t>Does not have to be, but usually is. </a:t>
            </a:r>
          </a:p>
          <a:p>
            <a:endParaRPr lang="en-US" dirty="0"/>
          </a:p>
        </p:txBody>
      </p:sp>
      <p:pic>
        <p:nvPicPr>
          <p:cNvPr id="5" name="0V3ielshtKA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35713" y="30257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1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Has a definite style and beat</a:t>
            </a:r>
          </a:p>
          <a:p>
            <a:r>
              <a:rPr lang="en-US" dirty="0" smtClean="0"/>
              <a:t>Beat can change throughout the poem</a:t>
            </a:r>
          </a:p>
          <a:p>
            <a:r>
              <a:rPr lang="en-US" dirty="0" smtClean="0"/>
              <a:t>Beat is used to add to the poem either by showing emphasis, or by adding alliteration</a:t>
            </a:r>
          </a:p>
          <a:p>
            <a:r>
              <a:rPr lang="en-US" dirty="0" smtClean="0"/>
              <a:t>Not prescribed form like sonnets</a:t>
            </a:r>
          </a:p>
          <a:p>
            <a:r>
              <a:rPr lang="en-US" dirty="0" smtClean="0"/>
              <a:t>Breaks in rhythm can be used as well</a:t>
            </a:r>
            <a:endParaRPr lang="en-US" dirty="0"/>
          </a:p>
        </p:txBody>
      </p:sp>
      <p:pic>
        <p:nvPicPr>
          <p:cNvPr id="5" name="cnFAGgKB-wA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35713" y="30257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1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poems are delivered fast</a:t>
            </a:r>
          </a:p>
          <a:p>
            <a:r>
              <a:rPr lang="en-US" sz="2800" dirty="0" smtClean="0"/>
              <a:t>Some are delivered slow</a:t>
            </a:r>
          </a:p>
          <a:p>
            <a:r>
              <a:rPr lang="en-US" sz="2800" dirty="0" smtClean="0"/>
              <a:t>The good ones make use of changes in speed and pauses to add emphasis</a:t>
            </a:r>
          </a:p>
        </p:txBody>
      </p:sp>
      <p:pic>
        <p:nvPicPr>
          <p:cNvPr id="5" name="h5yg0u1MkDI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82986" y="2603500"/>
            <a:ext cx="5591591" cy="314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2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be working with Spoken Word for the rest of the term.</a:t>
            </a:r>
          </a:p>
          <a:p>
            <a:r>
              <a:rPr lang="en-US" dirty="0" smtClean="0"/>
              <a:t>Your first assignment will be to choose a Spoken Word piece from a selection that I have provided for you.</a:t>
            </a:r>
          </a:p>
          <a:p>
            <a:r>
              <a:rPr lang="en-US" dirty="0" smtClean="0"/>
              <a:t>We are working on identifying the rhythm and pace that is typical of this style of storytelling.</a:t>
            </a:r>
          </a:p>
          <a:p>
            <a:r>
              <a:rPr lang="en-US" dirty="0" smtClean="0"/>
              <a:t>Performances will be on Thursday/Friday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427</TotalTime>
  <Words>226</Words>
  <Application>Microsoft Office PowerPoint</Application>
  <PresentationFormat>Widescreen</PresentationFormat>
  <Paragraphs>29</Paragraphs>
  <Slides>7</Slides>
  <Notes>0</Notes>
  <HiddenSlides>1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Spoken Word Poetry </vt:lpstr>
      <vt:lpstr>Spoken Word Poetry is different </vt:lpstr>
      <vt:lpstr>Spoken Word</vt:lpstr>
      <vt:lpstr>Content</vt:lpstr>
      <vt:lpstr>Rhythm</vt:lpstr>
      <vt:lpstr>Pace</vt:lpstr>
      <vt:lpstr>Your assignment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Spoken Word Poetry</dc:title>
  <dc:creator>Jonathan Kind</dc:creator>
  <cp:lastModifiedBy>Jonathan Kind</cp:lastModifiedBy>
  <cp:revision>10</cp:revision>
  <dcterms:created xsi:type="dcterms:W3CDTF">2016-02-29T12:11:08Z</dcterms:created>
  <dcterms:modified xsi:type="dcterms:W3CDTF">2016-02-29T19:18:35Z</dcterms:modified>
</cp:coreProperties>
</file>