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Warmup 3.7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/>
              <a:t>It’s 1849, and you’re headed West along the Oregon Trail. Describe the safety features of your state-of-the-art covered </a:t>
            </a:r>
            <a:r>
              <a:rPr lang="en-US" sz="4000"/>
              <a:t>wagon</a:t>
            </a:r>
            <a:r>
              <a:rPr lang="en-US" sz="4000" smtClean="0"/>
              <a:t>.</a:t>
            </a:r>
          </a:p>
          <a:p>
            <a:pPr lvl="2"/>
            <a:r>
              <a:rPr lang="en-US" sz="3600" smtClean="0"/>
              <a:t>Watch out for dysentery!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24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the body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your </a:t>
            </a:r>
            <a:r>
              <a:rPr lang="en-US"/>
              <a:t>outline </a:t>
            </a:r>
            <a:r>
              <a:rPr lang="en-US" smtClean="0"/>
              <a:t>as a flexible guide</a:t>
            </a:r>
            <a:endParaRPr lang="en-US"/>
          </a:p>
          <a:p>
            <a:r>
              <a:rPr lang="en-US"/>
              <a:t>Build your essay around points you want to make (i.e., don't let your sources organize your paper)</a:t>
            </a:r>
          </a:p>
          <a:p>
            <a:r>
              <a:rPr lang="en-US"/>
              <a:t>Integrate your sources into your discussion</a:t>
            </a:r>
          </a:p>
          <a:p>
            <a:r>
              <a:rPr lang="en-US"/>
              <a:t>Summarize, analyze, explain, and evaluate published work rather than merely reporting it</a:t>
            </a:r>
          </a:p>
          <a:p>
            <a:r>
              <a:rPr lang="en-US"/>
              <a:t>Move up and down the "ladder of abstraction" from generalization to varying levels of detail back to generalization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your outline as a flexible guide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Just because you wrote your outline last week does not mean you have to stick to it 100%</a:t>
            </a:r>
          </a:p>
          <a:p>
            <a:r>
              <a:rPr lang="en-US" sz="3200" smtClean="0"/>
              <a:t>If something works better in a different order, or you need to change some things out due to available research that is fine.</a:t>
            </a:r>
          </a:p>
          <a:p>
            <a:pPr marL="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29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your essay around points you want to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You are writing a paper using research to back up the points you are trying to make. </a:t>
            </a:r>
          </a:p>
          <a:p>
            <a:r>
              <a:rPr lang="en-US" sz="3600" smtClean="0"/>
              <a:t>The research is in addition to your argument, not the other way around.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 your sources into your discussion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what seperates the C research papers from the A’s. </a:t>
            </a:r>
          </a:p>
          <a:p>
            <a:r>
              <a:rPr lang="en-US" smtClean="0"/>
              <a:t>Watch this movie clip…</a:t>
            </a:r>
          </a:p>
          <a:p>
            <a:endParaRPr lang="en-US"/>
          </a:p>
          <a:p>
            <a:r>
              <a:rPr lang="en-US" smtClean="0"/>
              <a:t>Does it make sense 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Ladder of Abstraction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your paragraph with generalization, get specific, back to general.</a:t>
            </a:r>
          </a:p>
          <a:p>
            <a:pPr lvl="1"/>
            <a:r>
              <a:rPr lang="en-US" smtClean="0"/>
              <a:t>Example</a:t>
            </a:r>
          </a:p>
          <a:p>
            <a:pPr lvl="2"/>
            <a:r>
              <a:rPr lang="en-US" smtClean="0"/>
              <a:t>Bananas are good.</a:t>
            </a:r>
          </a:p>
          <a:p>
            <a:pPr lvl="2"/>
            <a:r>
              <a:rPr lang="en-US" smtClean="0"/>
              <a:t>According to the Food and Drug Administration Bananas provide you with an average of over 400mg of potassium. </a:t>
            </a:r>
          </a:p>
          <a:p>
            <a:pPr lvl="2"/>
            <a:r>
              <a:rPr lang="en-US" smtClean="0"/>
              <a:t>As you can see, banannas are not only good tasting, but also good for you. </a:t>
            </a:r>
          </a:p>
          <a:p>
            <a:pPr lvl="2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54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100</TotalTime>
  <Words>280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Warmup 3.7</vt:lpstr>
      <vt:lpstr>Writing the body</vt:lpstr>
      <vt:lpstr>Use your outline as a flexible guide </vt:lpstr>
      <vt:lpstr>Build your essay around points you want to make</vt:lpstr>
      <vt:lpstr>Integrate your sources into your discussion </vt:lpstr>
      <vt:lpstr>Ladder of Abstraction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3.7</dc:title>
  <dc:creator>Jonathan Kind</dc:creator>
  <cp:lastModifiedBy>Jonathan Kind</cp:lastModifiedBy>
  <cp:revision>1</cp:revision>
  <dcterms:created xsi:type="dcterms:W3CDTF">2016-03-07T16:16:05Z</dcterms:created>
  <dcterms:modified xsi:type="dcterms:W3CDTF">2016-03-07T17:56:46Z</dcterms:modified>
</cp:coreProperties>
</file>